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2" r:id="rId1"/>
  </p:sldMasterIdLst>
  <p:sldIdLst>
    <p:sldId id="256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8639F9-6790-C24C-90B3-00A2D5901DAF}" v="501" dt="2020-10-27T18:59:27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48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Khaled Elsewify" userId="572c0cb5-a2ef-4e44-a8f4-a962d3eea9d0" providerId="ADAL" clId="{F7E4DD47-0036-0846-8978-E9065764EE6D}"/>
    <pc:docChg chg="undo redo custSel addSld modSld">
      <pc:chgData name="Omar Khaled Elsewify" userId="572c0cb5-a2ef-4e44-a8f4-a962d3eea9d0" providerId="ADAL" clId="{F7E4DD47-0036-0846-8978-E9065764EE6D}" dt="2020-10-27T17:54:40.825" v="81" actId="20577"/>
      <pc:docMkLst>
        <pc:docMk/>
      </pc:docMkLst>
      <pc:sldChg chg="addSp delSp modSp new">
        <pc:chgData name="Omar Khaled Elsewify" userId="572c0cb5-a2ef-4e44-a8f4-a962d3eea9d0" providerId="ADAL" clId="{F7E4DD47-0036-0846-8978-E9065764EE6D}" dt="2020-10-27T17:50:26.981" v="31" actId="20577"/>
        <pc:sldMkLst>
          <pc:docMk/>
          <pc:sldMk cId="3715535705" sldId="259"/>
        </pc:sldMkLst>
        <pc:spChg chg="mod">
          <ac:chgData name="Omar Khaled Elsewify" userId="572c0cb5-a2ef-4e44-a8f4-a962d3eea9d0" providerId="ADAL" clId="{F7E4DD47-0036-0846-8978-E9065764EE6D}" dt="2020-10-27T17:50:26.981" v="31" actId="20577"/>
          <ac:spMkLst>
            <pc:docMk/>
            <pc:sldMk cId="3715535705" sldId="259"/>
            <ac:spMk id="2" creationId="{44767CB2-B9E8-A24B-9EE3-9B4D717CCD3F}"/>
          </ac:spMkLst>
        </pc:spChg>
        <pc:spChg chg="del">
          <ac:chgData name="Omar Khaled Elsewify" userId="572c0cb5-a2ef-4e44-a8f4-a962d3eea9d0" providerId="ADAL" clId="{F7E4DD47-0036-0846-8978-E9065764EE6D}" dt="2020-10-27T17:49:32.703" v="1" actId="22"/>
          <ac:spMkLst>
            <pc:docMk/>
            <pc:sldMk cId="3715535705" sldId="259"/>
            <ac:spMk id="3" creationId="{0391626E-E18C-9B42-A9BC-1CA4FAA504B3}"/>
          </ac:spMkLst>
        </pc:spChg>
        <pc:picChg chg="add mod modCrop">
          <ac:chgData name="Omar Khaled Elsewify" userId="572c0cb5-a2ef-4e44-a8f4-a962d3eea9d0" providerId="ADAL" clId="{F7E4DD47-0036-0846-8978-E9065764EE6D}" dt="2020-10-27T17:50:15.145" v="11" actId="1076"/>
          <ac:picMkLst>
            <pc:docMk/>
            <pc:sldMk cId="3715535705" sldId="259"/>
            <ac:picMk id="6" creationId="{8E906ADF-BAF7-9449-AE2A-882B869C996D}"/>
          </ac:picMkLst>
        </pc:picChg>
      </pc:sldChg>
      <pc:sldChg chg="addSp delSp modSp add">
        <pc:chgData name="Omar Khaled Elsewify" userId="572c0cb5-a2ef-4e44-a8f4-a962d3eea9d0" providerId="ADAL" clId="{F7E4DD47-0036-0846-8978-E9065764EE6D}" dt="2020-10-27T17:54:40.825" v="81" actId="20577"/>
        <pc:sldMkLst>
          <pc:docMk/>
          <pc:sldMk cId="1130826212" sldId="260"/>
        </pc:sldMkLst>
        <pc:spChg chg="mod">
          <ac:chgData name="Omar Khaled Elsewify" userId="572c0cb5-a2ef-4e44-a8f4-a962d3eea9d0" providerId="ADAL" clId="{F7E4DD47-0036-0846-8978-E9065764EE6D}" dt="2020-10-27T17:54:40.825" v="81" actId="20577"/>
          <ac:spMkLst>
            <pc:docMk/>
            <pc:sldMk cId="1130826212" sldId="260"/>
            <ac:spMk id="2" creationId="{44767CB2-B9E8-A24B-9EE3-9B4D717CCD3F}"/>
          </ac:spMkLst>
        </pc:spChg>
        <pc:spChg chg="add del">
          <ac:chgData name="Omar Khaled Elsewify" userId="572c0cb5-a2ef-4e44-a8f4-a962d3eea9d0" providerId="ADAL" clId="{F7E4DD47-0036-0846-8978-E9065764EE6D}" dt="2020-10-27T17:52:03.231" v="36" actId="22"/>
          <ac:spMkLst>
            <pc:docMk/>
            <pc:sldMk cId="1130826212" sldId="260"/>
            <ac:spMk id="5" creationId="{19638890-F596-3642-AE2A-BC9B5E6A0D04}"/>
          </ac:spMkLst>
        </pc:spChg>
        <pc:spChg chg="add del mod">
          <ac:chgData name="Omar Khaled Elsewify" userId="572c0cb5-a2ef-4e44-a8f4-a962d3eea9d0" providerId="ADAL" clId="{F7E4DD47-0036-0846-8978-E9065764EE6D}" dt="2020-10-27T17:53:01.823" v="40" actId="478"/>
          <ac:spMkLst>
            <pc:docMk/>
            <pc:sldMk cId="1130826212" sldId="260"/>
            <ac:spMk id="7" creationId="{EF8D6126-2934-CA41-8CC5-107D96C47E2B}"/>
          </ac:spMkLst>
        </pc:spChg>
        <pc:picChg chg="add del mod modCrop">
          <ac:chgData name="Omar Khaled Elsewify" userId="572c0cb5-a2ef-4e44-a8f4-a962d3eea9d0" providerId="ADAL" clId="{F7E4DD47-0036-0846-8978-E9065764EE6D}" dt="2020-10-27T17:54:18.324" v="54" actId="1076"/>
          <ac:picMkLst>
            <pc:docMk/>
            <pc:sldMk cId="1130826212" sldId="260"/>
            <ac:picMk id="6" creationId="{8E906ADF-BAF7-9449-AE2A-882B869C996D}"/>
          </ac:picMkLst>
        </pc:picChg>
      </pc:sldChg>
    </pc:docChg>
  </pc:docChgLst>
  <pc:docChgLst>
    <pc:chgData name="Omar Khaled Elsewify" userId="572c0cb5-a2ef-4e44-a8f4-a962d3eea9d0" providerId="ADAL" clId="{E68639F9-6790-C24C-90B3-00A2D5901DAF}"/>
    <pc:docChg chg="undo custSel addSld delSld modSld sldOrd">
      <pc:chgData name="Omar Khaled Elsewify" userId="572c0cb5-a2ef-4e44-a8f4-a962d3eea9d0" providerId="ADAL" clId="{E68639F9-6790-C24C-90B3-00A2D5901DAF}" dt="2020-10-27T19:33:40.237" v="917" actId="1037"/>
      <pc:docMkLst>
        <pc:docMk/>
      </pc:docMkLst>
      <pc:sldChg chg="addSp modSp mod">
        <pc:chgData name="Omar Khaled Elsewify" userId="572c0cb5-a2ef-4e44-a8f4-a962d3eea9d0" providerId="ADAL" clId="{E68639F9-6790-C24C-90B3-00A2D5901DAF}" dt="2020-10-27T15:43:44.585" v="185" actId="1076"/>
        <pc:sldMkLst>
          <pc:docMk/>
          <pc:sldMk cId="3166513656" sldId="256"/>
        </pc:sldMkLst>
        <pc:spChg chg="mod">
          <ac:chgData name="Omar Khaled Elsewify" userId="572c0cb5-a2ef-4e44-a8f4-a962d3eea9d0" providerId="ADAL" clId="{E68639F9-6790-C24C-90B3-00A2D5901DAF}" dt="2020-10-27T15:36:22.784" v="76"/>
          <ac:spMkLst>
            <pc:docMk/>
            <pc:sldMk cId="3166513656" sldId="256"/>
            <ac:spMk id="2" creationId="{0695E915-CC7D-3B45-82A0-D2F9D1C76C18}"/>
          </ac:spMkLst>
        </pc:spChg>
        <pc:spChg chg="mod">
          <ac:chgData name="Omar Khaled Elsewify" userId="572c0cb5-a2ef-4e44-a8f4-a962d3eea9d0" providerId="ADAL" clId="{E68639F9-6790-C24C-90B3-00A2D5901DAF}" dt="2020-10-27T15:38:00.817" v="128" actId="33524"/>
          <ac:spMkLst>
            <pc:docMk/>
            <pc:sldMk cId="3166513656" sldId="256"/>
            <ac:spMk id="3" creationId="{294683F5-443D-4248-A078-A90F50F5E589}"/>
          </ac:spMkLst>
        </pc:spChg>
        <pc:picChg chg="add mod">
          <ac:chgData name="Omar Khaled Elsewify" userId="572c0cb5-a2ef-4e44-a8f4-a962d3eea9d0" providerId="ADAL" clId="{E68639F9-6790-C24C-90B3-00A2D5901DAF}" dt="2020-10-27T15:43:44.585" v="185" actId="1076"/>
          <ac:picMkLst>
            <pc:docMk/>
            <pc:sldMk cId="3166513656" sldId="256"/>
            <ac:picMk id="1026" creationId="{2298451D-7E94-A646-9ABB-E6EA7AD20C89}"/>
          </ac:picMkLst>
        </pc:picChg>
        <pc:picChg chg="add mod">
          <ac:chgData name="Omar Khaled Elsewify" userId="572c0cb5-a2ef-4e44-a8f4-a962d3eea9d0" providerId="ADAL" clId="{E68639F9-6790-C24C-90B3-00A2D5901DAF}" dt="2020-10-27T15:43:27.700" v="181" actId="1076"/>
          <ac:picMkLst>
            <pc:docMk/>
            <pc:sldMk cId="3166513656" sldId="256"/>
            <ac:picMk id="1028" creationId="{E5CCCAD3-5CCE-B942-AD54-E0784EF02B70}"/>
          </ac:picMkLst>
        </pc:picChg>
      </pc:sldChg>
      <pc:sldChg chg="addSp delSp modSp new mod">
        <pc:chgData name="Omar Khaled Elsewify" userId="572c0cb5-a2ef-4e44-a8f4-a962d3eea9d0" providerId="ADAL" clId="{E68639F9-6790-C24C-90B3-00A2D5901DAF}" dt="2020-10-27T18:53:27.436" v="617" actId="1037"/>
        <pc:sldMkLst>
          <pc:docMk/>
          <pc:sldMk cId="3511258736" sldId="257"/>
        </pc:sldMkLst>
        <pc:spChg chg="mod">
          <ac:chgData name="Omar Khaled Elsewify" userId="572c0cb5-a2ef-4e44-a8f4-a962d3eea9d0" providerId="ADAL" clId="{E68639F9-6790-C24C-90B3-00A2D5901DAF}" dt="2020-10-27T15:36:22.784" v="76"/>
          <ac:spMkLst>
            <pc:docMk/>
            <pc:sldMk cId="3511258736" sldId="257"/>
            <ac:spMk id="2" creationId="{C77529AF-788C-A343-8F5D-7F7B4518F08B}"/>
          </ac:spMkLst>
        </pc:spChg>
        <pc:spChg chg="del">
          <ac:chgData name="Omar Khaled Elsewify" userId="572c0cb5-a2ef-4e44-a8f4-a962d3eea9d0" providerId="ADAL" clId="{E68639F9-6790-C24C-90B3-00A2D5901DAF}" dt="2020-10-27T15:35:22.453" v="66"/>
          <ac:spMkLst>
            <pc:docMk/>
            <pc:sldMk cId="3511258736" sldId="257"/>
            <ac:spMk id="3" creationId="{EF516FA5-AE7D-BE4A-8C7B-BF0645DCC492}"/>
          </ac:spMkLst>
        </pc:spChg>
        <pc:picChg chg="add mod modCrop">
          <ac:chgData name="Omar Khaled Elsewify" userId="572c0cb5-a2ef-4e44-a8f4-a962d3eea9d0" providerId="ADAL" clId="{E68639F9-6790-C24C-90B3-00A2D5901DAF}" dt="2020-10-27T18:53:27.436" v="617" actId="1037"/>
          <ac:picMkLst>
            <pc:docMk/>
            <pc:sldMk cId="3511258736" sldId="257"/>
            <ac:picMk id="4" creationId="{9AA72146-6953-7346-B372-1241A6EE35D7}"/>
          </ac:picMkLst>
        </pc:picChg>
        <pc:picChg chg="add mod modCrop">
          <ac:chgData name="Omar Khaled Elsewify" userId="572c0cb5-a2ef-4e44-a8f4-a962d3eea9d0" providerId="ADAL" clId="{E68639F9-6790-C24C-90B3-00A2D5901DAF}" dt="2020-10-27T18:51:55.980" v="572" actId="1076"/>
          <ac:picMkLst>
            <pc:docMk/>
            <pc:sldMk cId="3511258736" sldId="257"/>
            <ac:picMk id="5" creationId="{086A14D2-BF5F-784C-903F-ED4C116E9139}"/>
          </ac:picMkLst>
        </pc:picChg>
        <pc:picChg chg="add mod modCrop">
          <ac:chgData name="Omar Khaled Elsewify" userId="572c0cb5-a2ef-4e44-a8f4-a962d3eea9d0" providerId="ADAL" clId="{E68639F9-6790-C24C-90B3-00A2D5901DAF}" dt="2020-10-27T18:53:27.436" v="617" actId="1037"/>
          <ac:picMkLst>
            <pc:docMk/>
            <pc:sldMk cId="3511258736" sldId="257"/>
            <ac:picMk id="7" creationId="{DDC0E4A9-EEF4-E248-80E5-628A9D4EB9B4}"/>
          </ac:picMkLst>
        </pc:picChg>
      </pc:sldChg>
      <pc:sldChg chg="addSp delSp modSp new del mod">
        <pc:chgData name="Omar Khaled Elsewify" userId="572c0cb5-a2ef-4e44-a8f4-a962d3eea9d0" providerId="ADAL" clId="{E68639F9-6790-C24C-90B3-00A2D5901DAF}" dt="2020-10-27T18:07:00.226" v="344" actId="2696"/>
        <pc:sldMkLst>
          <pc:docMk/>
          <pc:sldMk cId="3021897302" sldId="258"/>
        </pc:sldMkLst>
        <pc:spChg chg="mod">
          <ac:chgData name="Omar Khaled Elsewify" userId="572c0cb5-a2ef-4e44-a8f4-a962d3eea9d0" providerId="ADAL" clId="{E68639F9-6790-C24C-90B3-00A2D5901DAF}" dt="2020-10-27T15:37:45.595" v="123" actId="20577"/>
          <ac:spMkLst>
            <pc:docMk/>
            <pc:sldMk cId="3021897302" sldId="258"/>
            <ac:spMk id="2" creationId="{7BBE4E64-D826-3A4D-AA04-3B133D96D240}"/>
          </ac:spMkLst>
        </pc:spChg>
        <pc:spChg chg="del">
          <ac:chgData name="Omar Khaled Elsewify" userId="572c0cb5-a2ef-4e44-a8f4-a962d3eea9d0" providerId="ADAL" clId="{E68639F9-6790-C24C-90B3-00A2D5901DAF}" dt="2020-10-27T15:37:30.142" v="86"/>
          <ac:spMkLst>
            <pc:docMk/>
            <pc:sldMk cId="3021897302" sldId="258"/>
            <ac:spMk id="3" creationId="{D98DDCF7-33BA-C44F-B2F8-AEA886557A12}"/>
          </ac:spMkLst>
        </pc:spChg>
        <pc:picChg chg="add mod">
          <ac:chgData name="Omar Khaled Elsewify" userId="572c0cb5-a2ef-4e44-a8f4-a962d3eea9d0" providerId="ADAL" clId="{E68639F9-6790-C24C-90B3-00A2D5901DAF}" dt="2020-10-27T15:37:30.142" v="86"/>
          <ac:picMkLst>
            <pc:docMk/>
            <pc:sldMk cId="3021897302" sldId="258"/>
            <ac:picMk id="5" creationId="{C3BEA077-B666-3D42-8AD0-76194F364045}"/>
          </ac:picMkLst>
        </pc:picChg>
      </pc:sldChg>
      <pc:sldChg chg="addSp delSp modSp mod">
        <pc:chgData name="Omar Khaled Elsewify" userId="572c0cb5-a2ef-4e44-a8f4-a962d3eea9d0" providerId="ADAL" clId="{E68639F9-6790-C24C-90B3-00A2D5901DAF}" dt="2020-10-27T18:15:07.199" v="465" actId="1076"/>
        <pc:sldMkLst>
          <pc:docMk/>
          <pc:sldMk cId="3715535705" sldId="259"/>
        </pc:sldMkLst>
        <pc:spChg chg="add del mod">
          <ac:chgData name="Omar Khaled Elsewify" userId="572c0cb5-a2ef-4e44-a8f4-a962d3eea9d0" providerId="ADAL" clId="{E68639F9-6790-C24C-90B3-00A2D5901DAF}" dt="2020-10-27T18:03:01.745" v="337"/>
          <ac:spMkLst>
            <pc:docMk/>
            <pc:sldMk cId="3715535705" sldId="259"/>
            <ac:spMk id="4" creationId="{43263452-6DD0-B74B-8138-C5DE795D3C4A}"/>
          </ac:spMkLst>
        </pc:spChg>
        <pc:picChg chg="del">
          <ac:chgData name="Omar Khaled Elsewify" userId="572c0cb5-a2ef-4e44-a8f4-a962d3eea9d0" providerId="ADAL" clId="{E68639F9-6790-C24C-90B3-00A2D5901DAF}" dt="2020-10-27T17:58:20.983" v="188" actId="478"/>
          <ac:picMkLst>
            <pc:docMk/>
            <pc:sldMk cId="3715535705" sldId="259"/>
            <ac:picMk id="6" creationId="{8E906ADF-BAF7-9449-AE2A-882B869C996D}"/>
          </ac:picMkLst>
        </pc:picChg>
        <pc:picChg chg="add mod">
          <ac:chgData name="Omar Khaled Elsewify" userId="572c0cb5-a2ef-4e44-a8f4-a962d3eea9d0" providerId="ADAL" clId="{E68639F9-6790-C24C-90B3-00A2D5901DAF}" dt="2020-10-27T18:15:07.199" v="465" actId="1076"/>
          <ac:picMkLst>
            <pc:docMk/>
            <pc:sldMk cId="3715535705" sldId="259"/>
            <ac:picMk id="7" creationId="{375DAEED-4C44-654F-92EF-F495E82631F8}"/>
          </ac:picMkLst>
        </pc:picChg>
      </pc:sldChg>
      <pc:sldChg chg="addSp delSp modSp mod">
        <pc:chgData name="Omar Khaled Elsewify" userId="572c0cb5-a2ef-4e44-a8f4-a962d3eea9d0" providerId="ADAL" clId="{E68639F9-6790-C24C-90B3-00A2D5901DAF}" dt="2020-10-27T18:09:42.678" v="391" actId="1076"/>
        <pc:sldMkLst>
          <pc:docMk/>
          <pc:sldMk cId="1130826212" sldId="260"/>
        </pc:sldMkLst>
        <pc:spChg chg="add del mod">
          <ac:chgData name="Omar Khaled Elsewify" userId="572c0cb5-a2ef-4e44-a8f4-a962d3eea9d0" providerId="ADAL" clId="{E68639F9-6790-C24C-90B3-00A2D5901DAF}" dt="2020-10-27T18:03:32.703" v="338"/>
          <ac:spMkLst>
            <pc:docMk/>
            <pc:sldMk cId="1130826212" sldId="260"/>
            <ac:spMk id="4" creationId="{69C67408-A150-A644-8933-819371D0A9A4}"/>
          </ac:spMkLst>
        </pc:spChg>
        <pc:picChg chg="del">
          <ac:chgData name="Omar Khaled Elsewify" userId="572c0cb5-a2ef-4e44-a8f4-a962d3eea9d0" providerId="ADAL" clId="{E68639F9-6790-C24C-90B3-00A2D5901DAF}" dt="2020-10-27T17:58:18.273" v="187" actId="478"/>
          <ac:picMkLst>
            <pc:docMk/>
            <pc:sldMk cId="1130826212" sldId="260"/>
            <ac:picMk id="6" creationId="{8E906ADF-BAF7-9449-AE2A-882B869C996D}"/>
          </ac:picMkLst>
        </pc:picChg>
        <pc:picChg chg="add mod">
          <ac:chgData name="Omar Khaled Elsewify" userId="572c0cb5-a2ef-4e44-a8f4-a962d3eea9d0" providerId="ADAL" clId="{E68639F9-6790-C24C-90B3-00A2D5901DAF}" dt="2020-10-27T18:09:42.678" v="391" actId="1076"/>
          <ac:picMkLst>
            <pc:docMk/>
            <pc:sldMk cId="1130826212" sldId="260"/>
            <ac:picMk id="7" creationId="{565B4C40-5142-6F4D-85F2-C9BFE8DC8B8A}"/>
          </ac:picMkLst>
        </pc:picChg>
      </pc:sldChg>
      <pc:sldChg chg="addSp delSp modSp new mod">
        <pc:chgData name="Omar Khaled Elsewify" userId="572c0cb5-a2ef-4e44-a8f4-a962d3eea9d0" providerId="ADAL" clId="{E68639F9-6790-C24C-90B3-00A2D5901DAF}" dt="2020-10-27T18:09:57.577" v="394" actId="1076"/>
        <pc:sldMkLst>
          <pc:docMk/>
          <pc:sldMk cId="3939989623" sldId="261"/>
        </pc:sldMkLst>
        <pc:spChg chg="mod">
          <ac:chgData name="Omar Khaled Elsewify" userId="572c0cb5-a2ef-4e44-a8f4-a962d3eea9d0" providerId="ADAL" clId="{E68639F9-6790-C24C-90B3-00A2D5901DAF}" dt="2020-10-27T17:58:28.546" v="210" actId="20577"/>
          <ac:spMkLst>
            <pc:docMk/>
            <pc:sldMk cId="3939989623" sldId="261"/>
            <ac:spMk id="2" creationId="{1D5A422B-0CBA-FB41-9730-96D7FF77451B}"/>
          </ac:spMkLst>
        </pc:spChg>
        <pc:spChg chg="del">
          <ac:chgData name="Omar Khaled Elsewify" userId="572c0cb5-a2ef-4e44-a8f4-a962d3eea9d0" providerId="ADAL" clId="{E68639F9-6790-C24C-90B3-00A2D5901DAF}" dt="2020-10-27T18:03:52.498" v="339"/>
          <ac:spMkLst>
            <pc:docMk/>
            <pc:sldMk cId="3939989623" sldId="261"/>
            <ac:spMk id="3" creationId="{2347E1CB-6A89-CF43-9977-B853931D62FB}"/>
          </ac:spMkLst>
        </pc:spChg>
        <pc:picChg chg="add mod">
          <ac:chgData name="Omar Khaled Elsewify" userId="572c0cb5-a2ef-4e44-a8f4-a962d3eea9d0" providerId="ADAL" clId="{E68639F9-6790-C24C-90B3-00A2D5901DAF}" dt="2020-10-27T18:09:57.577" v="394" actId="1076"/>
          <ac:picMkLst>
            <pc:docMk/>
            <pc:sldMk cId="3939989623" sldId="261"/>
            <ac:picMk id="5" creationId="{13AD7F3F-64BF-4F40-B1AC-7DC6C124AADB}"/>
          </ac:picMkLst>
        </pc:picChg>
      </pc:sldChg>
      <pc:sldChg chg="addSp delSp modSp new mod">
        <pc:chgData name="Omar Khaled Elsewify" userId="572c0cb5-a2ef-4e44-a8f4-a962d3eea9d0" providerId="ADAL" clId="{E68639F9-6790-C24C-90B3-00A2D5901DAF}" dt="2020-10-27T18:10:08.256" v="397" actId="1076"/>
        <pc:sldMkLst>
          <pc:docMk/>
          <pc:sldMk cId="1767643884" sldId="262"/>
        </pc:sldMkLst>
        <pc:spChg chg="mod">
          <ac:chgData name="Omar Khaled Elsewify" userId="572c0cb5-a2ef-4e44-a8f4-a962d3eea9d0" providerId="ADAL" clId="{E68639F9-6790-C24C-90B3-00A2D5901DAF}" dt="2020-10-27T17:59:59.736" v="264" actId="20577"/>
          <ac:spMkLst>
            <pc:docMk/>
            <pc:sldMk cId="1767643884" sldId="262"/>
            <ac:spMk id="2" creationId="{F5ECF0F0-20C6-B740-9921-5DE594A5BEAA}"/>
          </ac:spMkLst>
        </pc:spChg>
        <pc:spChg chg="del">
          <ac:chgData name="Omar Khaled Elsewify" userId="572c0cb5-a2ef-4e44-a8f4-a962d3eea9d0" providerId="ADAL" clId="{E68639F9-6790-C24C-90B3-00A2D5901DAF}" dt="2020-10-27T18:04:22.280" v="340"/>
          <ac:spMkLst>
            <pc:docMk/>
            <pc:sldMk cId="1767643884" sldId="262"/>
            <ac:spMk id="3" creationId="{C7723A7C-3A69-6D44-BC1E-23030265204D}"/>
          </ac:spMkLst>
        </pc:spChg>
        <pc:picChg chg="add mod">
          <ac:chgData name="Omar Khaled Elsewify" userId="572c0cb5-a2ef-4e44-a8f4-a962d3eea9d0" providerId="ADAL" clId="{E68639F9-6790-C24C-90B3-00A2D5901DAF}" dt="2020-10-27T18:10:08.256" v="397" actId="1076"/>
          <ac:picMkLst>
            <pc:docMk/>
            <pc:sldMk cId="1767643884" sldId="262"/>
            <ac:picMk id="5" creationId="{9F62465F-4E32-D341-A720-B0546C8F0995}"/>
          </ac:picMkLst>
        </pc:picChg>
      </pc:sldChg>
      <pc:sldChg chg="addSp delSp modSp add mod">
        <pc:chgData name="Omar Khaled Elsewify" userId="572c0cb5-a2ef-4e44-a8f4-a962d3eea9d0" providerId="ADAL" clId="{E68639F9-6790-C24C-90B3-00A2D5901DAF}" dt="2020-10-27T19:33:23.615" v="903" actId="1076"/>
        <pc:sldMkLst>
          <pc:docMk/>
          <pc:sldMk cId="1699081604" sldId="263"/>
        </pc:sldMkLst>
        <pc:spChg chg="mod">
          <ac:chgData name="Omar Khaled Elsewify" userId="572c0cb5-a2ef-4e44-a8f4-a962d3eea9d0" providerId="ADAL" clId="{E68639F9-6790-C24C-90B3-00A2D5901DAF}" dt="2020-10-27T18:00:15.810" v="278" actId="20577"/>
          <ac:spMkLst>
            <pc:docMk/>
            <pc:sldMk cId="1699081604" sldId="263"/>
            <ac:spMk id="2" creationId="{F5ECF0F0-20C6-B740-9921-5DE594A5BEAA}"/>
          </ac:spMkLst>
        </pc:spChg>
        <pc:spChg chg="del">
          <ac:chgData name="Omar Khaled Elsewify" userId="572c0cb5-a2ef-4e44-a8f4-a962d3eea9d0" providerId="ADAL" clId="{E68639F9-6790-C24C-90B3-00A2D5901DAF}" dt="2020-10-27T18:04:36.528" v="341"/>
          <ac:spMkLst>
            <pc:docMk/>
            <pc:sldMk cId="1699081604" sldId="263"/>
            <ac:spMk id="3" creationId="{C7723A7C-3A69-6D44-BC1E-23030265204D}"/>
          </ac:spMkLst>
        </pc:spChg>
        <pc:picChg chg="add mod">
          <ac:chgData name="Omar Khaled Elsewify" userId="572c0cb5-a2ef-4e44-a8f4-a962d3eea9d0" providerId="ADAL" clId="{E68639F9-6790-C24C-90B3-00A2D5901DAF}" dt="2020-10-27T19:33:23.615" v="903" actId="1076"/>
          <ac:picMkLst>
            <pc:docMk/>
            <pc:sldMk cId="1699081604" sldId="263"/>
            <ac:picMk id="5" creationId="{B419B0FA-2112-F04C-876D-7E83CA10B637}"/>
          </ac:picMkLst>
        </pc:picChg>
      </pc:sldChg>
      <pc:sldChg chg="addSp delSp modSp add mod ord">
        <pc:chgData name="Omar Khaled Elsewify" userId="572c0cb5-a2ef-4e44-a8f4-a962d3eea9d0" providerId="ADAL" clId="{E68639F9-6790-C24C-90B3-00A2D5901DAF}" dt="2020-10-27T18:51:13.813" v="571" actId="1076"/>
        <pc:sldMkLst>
          <pc:docMk/>
          <pc:sldMk cId="2525626070" sldId="264"/>
        </pc:sldMkLst>
        <pc:spChg chg="mod">
          <ac:chgData name="Omar Khaled Elsewify" userId="572c0cb5-a2ef-4e44-a8f4-a962d3eea9d0" providerId="ADAL" clId="{E68639F9-6790-C24C-90B3-00A2D5901DAF}" dt="2020-10-27T18:00:45.080" v="319" actId="20577"/>
          <ac:spMkLst>
            <pc:docMk/>
            <pc:sldMk cId="2525626070" sldId="264"/>
            <ac:spMk id="2" creationId="{F5ECF0F0-20C6-B740-9921-5DE594A5BEAA}"/>
          </ac:spMkLst>
        </pc:spChg>
        <pc:spChg chg="del mod">
          <ac:chgData name="Omar Khaled Elsewify" userId="572c0cb5-a2ef-4e44-a8f4-a962d3eea9d0" providerId="ADAL" clId="{E68639F9-6790-C24C-90B3-00A2D5901DAF}" dt="2020-10-27T18:51:02.900" v="568" actId="931"/>
          <ac:spMkLst>
            <pc:docMk/>
            <pc:sldMk cId="2525626070" sldId="264"/>
            <ac:spMk id="3" creationId="{C7723A7C-3A69-6D44-BC1E-23030265204D}"/>
          </ac:spMkLst>
        </pc:spChg>
        <pc:picChg chg="add mod">
          <ac:chgData name="Omar Khaled Elsewify" userId="572c0cb5-a2ef-4e44-a8f4-a962d3eea9d0" providerId="ADAL" clId="{E68639F9-6790-C24C-90B3-00A2D5901DAF}" dt="2020-10-27T18:51:13.813" v="571" actId="1076"/>
          <ac:picMkLst>
            <pc:docMk/>
            <pc:sldMk cId="2525626070" sldId="264"/>
            <ac:picMk id="5" creationId="{6211867C-4B67-CB43-B50E-815378C02FE6}"/>
          </ac:picMkLst>
        </pc:picChg>
      </pc:sldChg>
      <pc:sldChg chg="addSp delSp modSp add mod ord">
        <pc:chgData name="Omar Khaled Elsewify" userId="572c0cb5-a2ef-4e44-a8f4-a962d3eea9d0" providerId="ADAL" clId="{E68639F9-6790-C24C-90B3-00A2D5901DAF}" dt="2020-10-27T18:10:42.214" v="404" actId="1076"/>
        <pc:sldMkLst>
          <pc:docMk/>
          <pc:sldMk cId="763388002" sldId="265"/>
        </pc:sldMkLst>
        <pc:spChg chg="mod">
          <ac:chgData name="Omar Khaled Elsewify" userId="572c0cb5-a2ef-4e44-a8f4-a962d3eea9d0" providerId="ADAL" clId="{E68639F9-6790-C24C-90B3-00A2D5901DAF}" dt="2020-10-27T18:01:23.779" v="336" actId="20577"/>
          <ac:spMkLst>
            <pc:docMk/>
            <pc:sldMk cId="763388002" sldId="265"/>
            <ac:spMk id="2" creationId="{F5ECF0F0-20C6-B740-9921-5DE594A5BEAA}"/>
          </ac:spMkLst>
        </pc:spChg>
        <pc:spChg chg="del mod">
          <ac:chgData name="Omar Khaled Elsewify" userId="572c0cb5-a2ef-4e44-a8f4-a962d3eea9d0" providerId="ADAL" clId="{E68639F9-6790-C24C-90B3-00A2D5901DAF}" dt="2020-10-27T18:05:32.365" v="343" actId="931"/>
          <ac:spMkLst>
            <pc:docMk/>
            <pc:sldMk cId="763388002" sldId="265"/>
            <ac:spMk id="3" creationId="{C7723A7C-3A69-6D44-BC1E-23030265204D}"/>
          </ac:spMkLst>
        </pc:spChg>
        <pc:picChg chg="add mod">
          <ac:chgData name="Omar Khaled Elsewify" userId="572c0cb5-a2ef-4e44-a8f4-a962d3eea9d0" providerId="ADAL" clId="{E68639F9-6790-C24C-90B3-00A2D5901DAF}" dt="2020-10-27T18:10:42.214" v="404" actId="1076"/>
          <ac:picMkLst>
            <pc:docMk/>
            <pc:sldMk cId="763388002" sldId="265"/>
            <ac:picMk id="5" creationId="{0D4EAC8C-F4B2-3845-8BEC-06B65EE05417}"/>
          </ac:picMkLst>
        </pc:picChg>
      </pc:sldChg>
      <pc:sldChg chg="addSp delSp modSp new mod">
        <pc:chgData name="Omar Khaled Elsewify" userId="572c0cb5-a2ef-4e44-a8f4-a962d3eea9d0" providerId="ADAL" clId="{E68639F9-6790-C24C-90B3-00A2D5901DAF}" dt="2020-10-27T19:33:40.237" v="917" actId="1037"/>
        <pc:sldMkLst>
          <pc:docMk/>
          <pc:sldMk cId="1250749202" sldId="266"/>
        </pc:sldMkLst>
        <pc:spChg chg="mod">
          <ac:chgData name="Omar Khaled Elsewify" userId="572c0cb5-a2ef-4e44-a8f4-a962d3eea9d0" providerId="ADAL" clId="{E68639F9-6790-C24C-90B3-00A2D5901DAF}" dt="2020-10-27T18:08:34.373" v="384" actId="20577"/>
          <ac:spMkLst>
            <pc:docMk/>
            <pc:sldMk cId="1250749202" sldId="266"/>
            <ac:spMk id="2" creationId="{AC5DB48A-4945-0447-9507-235F3625D551}"/>
          </ac:spMkLst>
        </pc:spChg>
        <pc:spChg chg="del">
          <ac:chgData name="Omar Khaled Elsewify" userId="572c0cb5-a2ef-4e44-a8f4-a962d3eea9d0" providerId="ADAL" clId="{E68639F9-6790-C24C-90B3-00A2D5901DAF}" dt="2020-10-27T18:07:11.096" v="346"/>
          <ac:spMkLst>
            <pc:docMk/>
            <pc:sldMk cId="1250749202" sldId="266"/>
            <ac:spMk id="3" creationId="{6EF6C037-D66D-3444-8985-9A5E03F743C7}"/>
          </ac:spMkLst>
        </pc:spChg>
        <pc:spChg chg="add del mod">
          <ac:chgData name="Omar Khaled Elsewify" userId="572c0cb5-a2ef-4e44-a8f4-a962d3eea9d0" providerId="ADAL" clId="{E68639F9-6790-C24C-90B3-00A2D5901DAF}" dt="2020-10-27T18:34:50.789" v="543"/>
          <ac:spMkLst>
            <pc:docMk/>
            <pc:sldMk cId="1250749202" sldId="266"/>
            <ac:spMk id="4" creationId="{5E4EBCC9-7FD3-6A4C-BEB3-348A3C798C26}"/>
          </ac:spMkLst>
        </pc:spChg>
        <pc:spChg chg="add mod">
          <ac:chgData name="Omar Khaled Elsewify" userId="572c0cb5-a2ef-4e44-a8f4-a962d3eea9d0" providerId="ADAL" clId="{E68639F9-6790-C24C-90B3-00A2D5901DAF}" dt="2020-10-27T19:33:33.209" v="905" actId="1076"/>
          <ac:spMkLst>
            <pc:docMk/>
            <pc:sldMk cId="1250749202" sldId="266"/>
            <ac:spMk id="6" creationId="{834C0A90-2B25-4547-B140-C327AD9E7C2A}"/>
          </ac:spMkLst>
        </pc:spChg>
        <pc:picChg chg="add del mod">
          <ac:chgData name="Omar Khaled Elsewify" userId="572c0cb5-a2ef-4e44-a8f4-a962d3eea9d0" providerId="ADAL" clId="{E68639F9-6790-C24C-90B3-00A2D5901DAF}" dt="2020-10-27T18:34:46.420" v="542" actId="478"/>
          <ac:picMkLst>
            <pc:docMk/>
            <pc:sldMk cId="1250749202" sldId="266"/>
            <ac:picMk id="5" creationId="{4AA6F087-2A36-594A-ADA1-7C5DBB39AC9A}"/>
          </ac:picMkLst>
        </pc:picChg>
        <pc:picChg chg="add mod">
          <ac:chgData name="Omar Khaled Elsewify" userId="572c0cb5-a2ef-4e44-a8f4-a962d3eea9d0" providerId="ADAL" clId="{E68639F9-6790-C24C-90B3-00A2D5901DAF}" dt="2020-10-27T19:33:40.237" v="917" actId="1037"/>
          <ac:picMkLst>
            <pc:docMk/>
            <pc:sldMk cId="1250749202" sldId="266"/>
            <ac:picMk id="8" creationId="{F5E37CB2-5DDB-1244-8DA2-E3BC15B7F7E4}"/>
          </ac:picMkLst>
        </pc:picChg>
      </pc:sldChg>
      <pc:sldChg chg="addSp delSp modSp new mod modClrScheme chgLayout">
        <pc:chgData name="Omar Khaled Elsewify" userId="572c0cb5-a2ef-4e44-a8f4-a962d3eea9d0" providerId="ADAL" clId="{E68639F9-6790-C24C-90B3-00A2D5901DAF}" dt="2020-10-27T18:18:53.534" v="541" actId="1076"/>
        <pc:sldMkLst>
          <pc:docMk/>
          <pc:sldMk cId="3634504359" sldId="267"/>
        </pc:sldMkLst>
        <pc:spChg chg="del">
          <ac:chgData name="Omar Khaled Elsewify" userId="572c0cb5-a2ef-4e44-a8f4-a962d3eea9d0" providerId="ADAL" clId="{E68639F9-6790-C24C-90B3-00A2D5901DAF}" dt="2020-10-27T18:12:08.021" v="407" actId="700"/>
          <ac:spMkLst>
            <pc:docMk/>
            <pc:sldMk cId="3634504359" sldId="267"/>
            <ac:spMk id="2" creationId="{07A2BD02-2E50-314F-B91A-ACD07304332B}"/>
          </ac:spMkLst>
        </pc:spChg>
        <pc:spChg chg="del">
          <ac:chgData name="Omar Khaled Elsewify" userId="572c0cb5-a2ef-4e44-a8f4-a962d3eea9d0" providerId="ADAL" clId="{E68639F9-6790-C24C-90B3-00A2D5901DAF}" dt="2020-10-27T18:11:57.431" v="406"/>
          <ac:spMkLst>
            <pc:docMk/>
            <pc:sldMk cId="3634504359" sldId="267"/>
            <ac:spMk id="3" creationId="{E70326E2-A4AA-5F4F-95F2-B2ED26F11D4D}"/>
          </ac:spMkLst>
        </pc:spChg>
        <pc:spChg chg="add mod">
          <ac:chgData name="Omar Khaled Elsewify" userId="572c0cb5-a2ef-4e44-a8f4-a962d3eea9d0" providerId="ADAL" clId="{E68639F9-6790-C24C-90B3-00A2D5901DAF}" dt="2020-10-27T18:14:27.307" v="462" actId="20577"/>
          <ac:spMkLst>
            <pc:docMk/>
            <pc:sldMk cId="3634504359" sldId="267"/>
            <ac:spMk id="6" creationId="{225FDB95-EB8A-3249-87FB-2ECA68E81763}"/>
          </ac:spMkLst>
        </pc:spChg>
        <pc:picChg chg="add mod ord">
          <ac:chgData name="Omar Khaled Elsewify" userId="572c0cb5-a2ef-4e44-a8f4-a962d3eea9d0" providerId="ADAL" clId="{E68639F9-6790-C24C-90B3-00A2D5901DAF}" dt="2020-10-27T18:18:53.534" v="541" actId="1076"/>
          <ac:picMkLst>
            <pc:docMk/>
            <pc:sldMk cId="3634504359" sldId="267"/>
            <ac:picMk id="5" creationId="{1DF5A389-C0DB-C042-B0DB-76B09E5C240F}"/>
          </ac:picMkLst>
        </pc:picChg>
      </pc:sldChg>
      <pc:sldChg chg="addSp delSp modSp add mod">
        <pc:chgData name="Omar Khaled Elsewify" userId="572c0cb5-a2ef-4e44-a8f4-a962d3eea9d0" providerId="ADAL" clId="{E68639F9-6790-C24C-90B3-00A2D5901DAF}" dt="2020-10-27T18:18:30.063" v="537" actId="1038"/>
        <pc:sldMkLst>
          <pc:docMk/>
          <pc:sldMk cId="224964979" sldId="268"/>
        </pc:sldMkLst>
        <pc:spChg chg="add mod">
          <ac:chgData name="Omar Khaled Elsewify" userId="572c0cb5-a2ef-4e44-a8f4-a962d3eea9d0" providerId="ADAL" clId="{E68639F9-6790-C24C-90B3-00A2D5901DAF}" dt="2020-10-27T18:18:26.752" v="529" actId="1076"/>
          <ac:spMkLst>
            <pc:docMk/>
            <pc:sldMk cId="224964979" sldId="268"/>
            <ac:spMk id="7" creationId="{914A001B-B7C6-744D-83C6-4D4016E06316}"/>
          </ac:spMkLst>
        </pc:spChg>
        <pc:spChg chg="add del mod">
          <ac:chgData name="Omar Khaled Elsewify" userId="572c0cb5-a2ef-4e44-a8f4-a962d3eea9d0" providerId="ADAL" clId="{E68639F9-6790-C24C-90B3-00A2D5901DAF}" dt="2020-10-27T18:14:17.126" v="449"/>
          <ac:spMkLst>
            <pc:docMk/>
            <pc:sldMk cId="224964979" sldId="268"/>
            <ac:spMk id="8" creationId="{5FD8EA68-A78B-E647-A501-818952B1242E}"/>
          </ac:spMkLst>
        </pc:spChg>
        <pc:picChg chg="add mod">
          <ac:chgData name="Omar Khaled Elsewify" userId="572c0cb5-a2ef-4e44-a8f4-a962d3eea9d0" providerId="ADAL" clId="{E68639F9-6790-C24C-90B3-00A2D5901DAF}" dt="2020-10-27T18:18:30.063" v="537" actId="1038"/>
          <ac:picMkLst>
            <pc:docMk/>
            <pc:sldMk cId="224964979" sldId="268"/>
            <ac:picMk id="3" creationId="{CEB6DA7B-F0A3-E444-81D6-9B39BDF43847}"/>
          </ac:picMkLst>
        </pc:picChg>
        <pc:picChg chg="del">
          <ac:chgData name="Omar Khaled Elsewify" userId="572c0cb5-a2ef-4e44-a8f4-a962d3eea9d0" providerId="ADAL" clId="{E68639F9-6790-C24C-90B3-00A2D5901DAF}" dt="2020-10-27T18:12:48.617" v="414" actId="478"/>
          <ac:picMkLst>
            <pc:docMk/>
            <pc:sldMk cId="224964979" sldId="268"/>
            <ac:picMk id="5" creationId="{1DF5A389-C0DB-C042-B0DB-76B09E5C240F}"/>
          </ac:picMkLst>
        </pc:picChg>
        <pc:picChg chg="add mod">
          <ac:chgData name="Omar Khaled Elsewify" userId="572c0cb5-a2ef-4e44-a8f4-a962d3eea9d0" providerId="ADAL" clId="{E68639F9-6790-C24C-90B3-00A2D5901DAF}" dt="2020-10-27T18:18:30.063" v="537" actId="1038"/>
          <ac:picMkLst>
            <pc:docMk/>
            <pc:sldMk cId="224964979" sldId="268"/>
            <ac:picMk id="6" creationId="{1144F712-1D8A-3142-9913-071F2D6E9A36}"/>
          </ac:picMkLst>
        </pc:picChg>
        <pc:picChg chg="add mod">
          <ac:chgData name="Omar Khaled Elsewify" userId="572c0cb5-a2ef-4e44-a8f4-a962d3eea9d0" providerId="ADAL" clId="{E68639F9-6790-C24C-90B3-00A2D5901DAF}" dt="2020-10-27T18:17:58.393" v="492" actId="1076"/>
          <ac:picMkLst>
            <pc:docMk/>
            <pc:sldMk cId="224964979" sldId="268"/>
            <ac:picMk id="9" creationId="{4293A1CC-D1EF-EB4B-B34A-7E4AA4E123F2}"/>
          </ac:picMkLst>
        </pc:picChg>
        <pc:picChg chg="add mod">
          <ac:chgData name="Omar Khaled Elsewify" userId="572c0cb5-a2ef-4e44-a8f4-a962d3eea9d0" providerId="ADAL" clId="{E68639F9-6790-C24C-90B3-00A2D5901DAF}" dt="2020-10-27T18:17:56.884" v="491" actId="14100"/>
          <ac:picMkLst>
            <pc:docMk/>
            <pc:sldMk cId="224964979" sldId="268"/>
            <ac:picMk id="10" creationId="{AA1D5F2A-955F-9247-A922-94F3E53FC10E}"/>
          </ac:picMkLst>
        </pc:picChg>
      </pc:sldChg>
      <pc:sldChg chg="addSp delSp modSp new del mod">
        <pc:chgData name="Omar Khaled Elsewify" userId="572c0cb5-a2ef-4e44-a8f4-a962d3eea9d0" providerId="ADAL" clId="{E68639F9-6790-C24C-90B3-00A2D5901DAF}" dt="2020-10-27T18:18:35.326" v="538" actId="2696"/>
        <pc:sldMkLst>
          <pc:docMk/>
          <pc:sldMk cId="2853313012" sldId="269"/>
        </pc:sldMkLst>
        <pc:picChg chg="add del mod">
          <ac:chgData name="Omar Khaled Elsewify" userId="572c0cb5-a2ef-4e44-a8f4-a962d3eea9d0" providerId="ADAL" clId="{E68639F9-6790-C24C-90B3-00A2D5901DAF}" dt="2020-10-27T18:17:41.744" v="483" actId="21"/>
          <ac:picMkLst>
            <pc:docMk/>
            <pc:sldMk cId="2853313012" sldId="269"/>
            <ac:picMk id="3" creationId="{6A38C96B-BB67-EA4B-8EB8-42CBEAD1B1F5}"/>
          </ac:picMkLst>
        </pc:picChg>
        <pc:picChg chg="add del mod">
          <ac:chgData name="Omar Khaled Elsewify" userId="572c0cb5-a2ef-4e44-a8f4-a962d3eea9d0" providerId="ADAL" clId="{E68639F9-6790-C24C-90B3-00A2D5901DAF}" dt="2020-10-27T18:17:41.744" v="483" actId="21"/>
          <ac:picMkLst>
            <pc:docMk/>
            <pc:sldMk cId="2853313012" sldId="269"/>
            <ac:picMk id="5" creationId="{D85FF256-3A8E-034E-BCC2-250047589783}"/>
          </ac:picMkLst>
        </pc:picChg>
      </pc:sldChg>
      <pc:sldChg chg="addSp modSp new mod">
        <pc:chgData name="Omar Khaled Elsewify" userId="572c0cb5-a2ef-4e44-a8f4-a962d3eea9d0" providerId="ADAL" clId="{E68639F9-6790-C24C-90B3-00A2D5901DAF}" dt="2020-10-27T18:38:24.528" v="566" actId="20577"/>
        <pc:sldMkLst>
          <pc:docMk/>
          <pc:sldMk cId="3579182457" sldId="269"/>
        </pc:sldMkLst>
        <pc:spChg chg="add mod">
          <ac:chgData name="Omar Khaled Elsewify" userId="572c0cb5-a2ef-4e44-a8f4-a962d3eea9d0" providerId="ADAL" clId="{E68639F9-6790-C24C-90B3-00A2D5901DAF}" dt="2020-10-27T18:38:24.528" v="566" actId="20577"/>
          <ac:spMkLst>
            <pc:docMk/>
            <pc:sldMk cId="3579182457" sldId="269"/>
            <ac:spMk id="2" creationId="{B9163B99-AE7C-8445-9F5E-4CA6423C5278}"/>
          </ac:spMkLst>
        </pc:spChg>
        <pc:picChg chg="add mod modCrop">
          <ac:chgData name="Omar Khaled Elsewify" userId="572c0cb5-a2ef-4e44-a8f4-a962d3eea9d0" providerId="ADAL" clId="{E68639F9-6790-C24C-90B3-00A2D5901DAF}" dt="2020-10-27T18:38:21.819" v="565" actId="1076"/>
          <ac:picMkLst>
            <pc:docMk/>
            <pc:sldMk cId="3579182457" sldId="269"/>
            <ac:picMk id="4" creationId="{33C74D01-E9C1-E94B-A03F-11E86D3A6C79}"/>
          </ac:picMkLst>
        </pc:picChg>
      </pc:sldChg>
      <pc:sldChg chg="addSp delSp modSp new mod">
        <pc:chgData name="Omar Khaled Elsewify" userId="572c0cb5-a2ef-4e44-a8f4-a962d3eea9d0" providerId="ADAL" clId="{E68639F9-6790-C24C-90B3-00A2D5901DAF}" dt="2020-10-27T18:59:27.348" v="902" actId="1076"/>
        <pc:sldMkLst>
          <pc:docMk/>
          <pc:sldMk cId="4277918328" sldId="270"/>
        </pc:sldMkLst>
        <pc:spChg chg="mod">
          <ac:chgData name="Omar Khaled Elsewify" userId="572c0cb5-a2ef-4e44-a8f4-a962d3eea9d0" providerId="ADAL" clId="{E68639F9-6790-C24C-90B3-00A2D5901DAF}" dt="2020-10-27T18:53:53.059" v="642" actId="20577"/>
          <ac:spMkLst>
            <pc:docMk/>
            <pc:sldMk cId="4277918328" sldId="270"/>
            <ac:spMk id="2" creationId="{928B8AAB-6934-0D46-859E-1F2017A4E00B}"/>
          </ac:spMkLst>
        </pc:spChg>
        <pc:spChg chg="del">
          <ac:chgData name="Omar Khaled Elsewify" userId="572c0cb5-a2ef-4e44-a8f4-a962d3eea9d0" providerId="ADAL" clId="{E68639F9-6790-C24C-90B3-00A2D5901DAF}" dt="2020-10-27T18:55:25.918" v="643"/>
          <ac:spMkLst>
            <pc:docMk/>
            <pc:sldMk cId="4277918328" sldId="270"/>
            <ac:spMk id="3" creationId="{F9818681-A013-6047-BE33-DD0190F7DFAF}"/>
          </ac:spMkLst>
        </pc:spChg>
        <pc:spChg chg="add mod">
          <ac:chgData name="Omar Khaled Elsewify" userId="572c0cb5-a2ef-4e44-a8f4-a962d3eea9d0" providerId="ADAL" clId="{E68639F9-6790-C24C-90B3-00A2D5901DAF}" dt="2020-10-27T18:59:27.348" v="902" actId="1076"/>
          <ac:spMkLst>
            <pc:docMk/>
            <pc:sldMk cId="4277918328" sldId="270"/>
            <ac:spMk id="6" creationId="{5364372F-6ADF-524B-9859-CF824109818D}"/>
          </ac:spMkLst>
        </pc:spChg>
        <pc:spChg chg="add mod">
          <ac:chgData name="Omar Khaled Elsewify" userId="572c0cb5-a2ef-4e44-a8f4-a962d3eea9d0" providerId="ADAL" clId="{E68639F9-6790-C24C-90B3-00A2D5901DAF}" dt="2020-10-27T18:58:00.427" v="900" actId="122"/>
          <ac:spMkLst>
            <pc:docMk/>
            <pc:sldMk cId="4277918328" sldId="270"/>
            <ac:spMk id="7" creationId="{EC6F118F-998C-6E46-8DAE-39496211CC85}"/>
          </ac:spMkLst>
        </pc:spChg>
        <pc:picChg chg="add mod">
          <ac:chgData name="Omar Khaled Elsewify" userId="572c0cb5-a2ef-4e44-a8f4-a962d3eea9d0" providerId="ADAL" clId="{E68639F9-6790-C24C-90B3-00A2D5901DAF}" dt="2020-10-27T18:56:04.813" v="650" actId="1076"/>
          <ac:picMkLst>
            <pc:docMk/>
            <pc:sldMk cId="4277918328" sldId="270"/>
            <ac:picMk id="5" creationId="{49CECF6A-1603-2448-8E94-BD3F96FC66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4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559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357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2923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5223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9223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1244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81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66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87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3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427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3526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2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9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12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07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10/27/20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650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E915-CC7D-3B45-82A0-D2F9D1C76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Arena CAD/CAM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83F5-443D-4248-A078-A90F50F5E5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Omar Elsewify</a:t>
            </a:r>
          </a:p>
          <a:p>
            <a:r>
              <a:rPr lang="en-US" dirty="0"/>
              <a:t>October 27th, 2020</a:t>
            </a:r>
          </a:p>
        </p:txBody>
      </p:sp>
      <p:pic>
        <p:nvPicPr>
          <p:cNvPr id="1026" name="Picture 2" descr="Beyblade Burst Transparent Background | PNG Mart">
            <a:extLst>
              <a:ext uri="{FF2B5EF4-FFF2-40B4-BE49-F238E27FC236}">
                <a16:creationId xmlns:a16="http://schemas.microsoft.com/office/drawing/2014/main" id="{2298451D-7E94-A646-9ABB-E6EA7AD20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033" y="2630672"/>
            <a:ext cx="1905789" cy="159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Beyblade Burst Epic Rivals Battle Set in Cheap Price on Alibaba.com">
            <a:extLst>
              <a:ext uri="{FF2B5EF4-FFF2-40B4-BE49-F238E27FC236}">
                <a16:creationId xmlns:a16="http://schemas.microsoft.com/office/drawing/2014/main" id="{E5CCCAD3-5CCE-B942-AD54-E0784EF02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5" b="98562" l="1667" r="98867">
                        <a14:foregroundMark x1="28867" y1="29357" x2="23400" y2="32995"/>
                        <a14:foregroundMark x1="23400" y1="32995" x2="25733" y2="24027"/>
                        <a14:foregroundMark x1="25733" y1="24027" x2="22067" y2="39679"/>
                        <a14:foregroundMark x1="22067" y1="39679" x2="23267" y2="39002"/>
                        <a14:foregroundMark x1="24333" y1="37310" x2="28200" y2="27580"/>
                        <a14:foregroundMark x1="28200" y1="27580" x2="25867" y2="29188"/>
                        <a14:foregroundMark x1="5933" y1="43063" x2="7600" y2="44585"/>
                        <a14:foregroundMark x1="7533" y1="50846" x2="7533" y2="50846"/>
                        <a14:foregroundMark x1="41467" y1="86802" x2="51867" y2="87902"/>
                        <a14:foregroundMark x1="52733" y1="91624" x2="52733" y2="91624"/>
                        <a14:foregroundMark x1="52867" y1="93655" x2="48200" y2="93739"/>
                        <a14:foregroundMark x1="54067" y1="97716" x2="50867" y2="98562"/>
                        <a14:foregroundMark x1="90933" y1="54653" x2="92867" y2="47716"/>
                        <a14:foregroundMark x1="92867" y1="47716" x2="92267" y2="41117"/>
                        <a14:foregroundMark x1="95867" y1="37817" x2="95733" y2="46447"/>
                        <a14:foregroundMark x1="95733" y1="46447" x2="94533" y2="50931"/>
                        <a14:foregroundMark x1="96867" y1="48985" x2="98933" y2="51015"/>
                        <a14:foregroundMark x1="54933" y1="7276" x2="48733" y2="7530"/>
                        <a14:foregroundMark x1="48733" y1="7530" x2="54400" y2="12183"/>
                        <a14:foregroundMark x1="54400" y1="12183" x2="46133" y2="9052"/>
                        <a14:foregroundMark x1="46133" y1="9052" x2="46067" y2="9306"/>
                        <a14:foregroundMark x1="42733" y1="3892" x2="50333" y2="3215"/>
                        <a14:foregroundMark x1="50333" y1="3215" x2="56200" y2="3892"/>
                        <a14:foregroundMark x1="2533" y1="43993" x2="1733" y2="51269"/>
                        <a14:foregroundMark x1="1733" y1="51269" x2="1667" y2="513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65" y="3709918"/>
            <a:ext cx="3994858" cy="314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51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0F0-20C6-B740-9921-5DE594A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Clearing #3 – Flat End Mill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EAC8C-F4B2-3845-8BEC-06B65EE0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749" y="1977985"/>
            <a:ext cx="6894502" cy="4880015"/>
          </a:xfrm>
        </p:spPr>
      </p:pic>
    </p:spTree>
    <p:extLst>
      <p:ext uri="{BB962C8B-B14F-4D97-AF65-F5344CB8AC3E}">
        <p14:creationId xmlns:p14="http://schemas.microsoft.com/office/powerpoint/2010/main" val="76338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4C0A90-2B25-4547-B140-C327AD9E7C2A}"/>
              </a:ext>
            </a:extLst>
          </p:cNvPr>
          <p:cNvSpPr/>
          <p:nvPr/>
        </p:nvSpPr>
        <p:spPr>
          <a:xfrm>
            <a:off x="2889069" y="2114550"/>
            <a:ext cx="6472237" cy="46148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5DB48A-4945-0447-9507-235F3625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SolidWorks DRAWING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E37CB2-5DDB-1244-8DA2-E3BC15B7F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078" y="2114550"/>
            <a:ext cx="6530612" cy="4614863"/>
          </a:xfrm>
        </p:spPr>
      </p:pic>
    </p:spTree>
    <p:extLst>
      <p:ext uri="{BB962C8B-B14F-4D97-AF65-F5344CB8AC3E}">
        <p14:creationId xmlns:p14="http://schemas.microsoft.com/office/powerpoint/2010/main" val="125074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F5A389-C0DB-C042-B0DB-76B09E5C240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91127" y="1581034"/>
            <a:ext cx="9809746" cy="45237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5FDB95-EB8A-3249-87FB-2ECA68E81763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Stock Setup</a:t>
            </a:r>
          </a:p>
        </p:txBody>
      </p:sp>
    </p:spTree>
    <p:extLst>
      <p:ext uri="{BB962C8B-B14F-4D97-AF65-F5344CB8AC3E}">
        <p14:creationId xmlns:p14="http://schemas.microsoft.com/office/powerpoint/2010/main" val="363450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B6DA7B-F0A3-E444-81D6-9B39BDF43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60" y="272848"/>
            <a:ext cx="4850745" cy="1941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4F712-1D8A-3142-9913-071F2D6E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02" y="2214518"/>
            <a:ext cx="4853603" cy="442917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4A001B-B7C6-744D-83C6-4D4016E06316}"/>
              </a:ext>
            </a:extLst>
          </p:cNvPr>
          <p:cNvSpPr txBox="1">
            <a:spLocks/>
          </p:cNvSpPr>
          <p:nvPr/>
        </p:nvSpPr>
        <p:spPr>
          <a:xfrm>
            <a:off x="293225" y="729451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 List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Operations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3A1CC-D1EF-EB4B-B34A-7E4AA4E12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749" y="308382"/>
            <a:ext cx="3976026" cy="1923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D5F2A-955F-9247-A922-94F3E53FC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2749" y="2170658"/>
            <a:ext cx="3976026" cy="44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4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3B99-AE7C-8445-9F5E-4CA6423C5278}"/>
              </a:ext>
            </a:extLst>
          </p:cNvPr>
          <p:cNvSpPr txBox="1">
            <a:spLocks/>
          </p:cNvSpPr>
          <p:nvPr/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G-Code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74D01-E9C1-E94B-A03F-11E86D3A6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2" r="50000" b="8354"/>
          <a:stretch/>
        </p:blipFill>
        <p:spPr>
          <a:xfrm>
            <a:off x="2884451" y="753228"/>
            <a:ext cx="6423098" cy="561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8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29AF-788C-A343-8F5D-7F7B4518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6A14D2-BF5F-784C-903F-ED4C116E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537" r="5710"/>
          <a:stretch/>
        </p:blipFill>
        <p:spPr>
          <a:xfrm>
            <a:off x="680321" y="2247907"/>
            <a:ext cx="6030410" cy="432029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A72146-6953-7346-B372-1241A6EE3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00" t="4764" r="13000" b="-12196"/>
          <a:stretch/>
        </p:blipFill>
        <p:spPr>
          <a:xfrm>
            <a:off x="6878719" y="508222"/>
            <a:ext cx="3621023" cy="345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0E4A9-EEF4-E248-80E5-628A9D4EB9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00" r="15566"/>
          <a:stretch/>
        </p:blipFill>
        <p:spPr>
          <a:xfrm>
            <a:off x="8447094" y="3096717"/>
            <a:ext cx="3621023" cy="36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5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8AAB-6934-0D46-859E-1F2017A4E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Decisions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CECF6A-1603-2448-8E94-BD3F96FC6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269" y="2099482"/>
            <a:ext cx="6310579" cy="47585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4372F-6ADF-524B-9859-CF824109818D}"/>
              </a:ext>
            </a:extLst>
          </p:cNvPr>
          <p:cNvSpPr txBox="1"/>
          <p:nvPr/>
        </p:nvSpPr>
        <p:spPr>
          <a:xfrm>
            <a:off x="8327136" y="2682240"/>
            <a:ext cx="3565528" cy="166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Too time consuming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Tools would collide with stock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Waste of material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F118F-998C-6E46-8DAE-39496211CC85}"/>
              </a:ext>
            </a:extLst>
          </p:cNvPr>
          <p:cNvSpPr txBox="1"/>
          <p:nvPr/>
        </p:nvSpPr>
        <p:spPr>
          <a:xfrm>
            <a:off x="8156448" y="4767072"/>
            <a:ext cx="3328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also considered making a stepped cut to make sure the tool won’t collide, but it was just too time consuming</a:t>
            </a:r>
          </a:p>
        </p:txBody>
      </p:sp>
    </p:spTree>
    <p:extLst>
      <p:ext uri="{BB962C8B-B14F-4D97-AF65-F5344CB8AC3E}">
        <p14:creationId xmlns:p14="http://schemas.microsoft.com/office/powerpoint/2010/main" val="427791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2-B9E8-A24B-9EE3-9B4D717C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FACE operation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5DAEED-4C44-654F-92EF-F495E8263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572" y="1966410"/>
            <a:ext cx="6910855" cy="4891590"/>
          </a:xfrm>
        </p:spPr>
      </p:pic>
    </p:spTree>
    <p:extLst>
      <p:ext uri="{BB962C8B-B14F-4D97-AF65-F5344CB8AC3E}">
        <p14:creationId xmlns:p14="http://schemas.microsoft.com/office/powerpoint/2010/main" val="371553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CB2-B9E8-A24B-9EE3-9B4D717C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Center Drill operation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5B4C40-5142-6F4D-85F2-C9BFE8DC8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8749" y="1977985"/>
            <a:ext cx="6894502" cy="4880015"/>
          </a:xfrm>
        </p:spPr>
      </p:pic>
    </p:spTree>
    <p:extLst>
      <p:ext uri="{BB962C8B-B14F-4D97-AF65-F5344CB8AC3E}">
        <p14:creationId xmlns:p14="http://schemas.microsoft.com/office/powerpoint/2010/main" val="113082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A422B-0CBA-FB41-9730-96D7FF77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Drill 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AD7F3F-64BF-4F40-B1AC-7DC6C124A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2531" y="1983340"/>
            <a:ext cx="6886937" cy="4874660"/>
          </a:xfrm>
        </p:spPr>
      </p:pic>
    </p:spTree>
    <p:extLst>
      <p:ext uri="{BB962C8B-B14F-4D97-AF65-F5344CB8AC3E}">
        <p14:creationId xmlns:p14="http://schemas.microsoft.com/office/powerpoint/2010/main" val="393998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0F0-20C6-B740-9921-5DE594A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Clearing #1 – Flat End Mill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2465F-4E32-D341-A720-B0546C8F0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0572" y="1966410"/>
            <a:ext cx="6910855" cy="4891590"/>
          </a:xfrm>
        </p:spPr>
      </p:pic>
    </p:spTree>
    <p:extLst>
      <p:ext uri="{BB962C8B-B14F-4D97-AF65-F5344CB8AC3E}">
        <p14:creationId xmlns:p14="http://schemas.microsoft.com/office/powerpoint/2010/main" val="1767643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0F0-20C6-B740-9921-5DE594A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Clearing #2 – Bullnose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9B0FA-2112-F04C-876D-7E83CA10B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744" y="1975147"/>
            <a:ext cx="6898511" cy="4882853"/>
          </a:xfrm>
        </p:spPr>
      </p:pic>
    </p:spTree>
    <p:extLst>
      <p:ext uri="{BB962C8B-B14F-4D97-AF65-F5344CB8AC3E}">
        <p14:creationId xmlns:p14="http://schemas.microsoft.com/office/powerpoint/2010/main" val="1699081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CF0F0-20C6-B740-9921-5DE594A5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Scallop – Ball End Mill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1867C-4B67-CB43-B50E-815378C02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3843" y="1971040"/>
            <a:ext cx="6904314" cy="4886960"/>
          </a:xfrm>
        </p:spPr>
      </p:pic>
    </p:spTree>
    <p:extLst>
      <p:ext uri="{BB962C8B-B14F-4D97-AF65-F5344CB8AC3E}">
        <p14:creationId xmlns:p14="http://schemas.microsoft.com/office/powerpoint/2010/main" val="252562607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{56B83EC5-055D-B746-8CE0-C09D26D6C70A}tf10001057</Template>
  <TotalTime>34</TotalTime>
  <Words>91</Words>
  <Application>Microsoft Macintosh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Arena CAD/CAM</vt:lpstr>
      <vt:lpstr>Final Design</vt:lpstr>
      <vt:lpstr>Design Decisions</vt:lpstr>
      <vt:lpstr>FACE operation</vt:lpstr>
      <vt:lpstr>Center Drill operation</vt:lpstr>
      <vt:lpstr>Spot Drill Operation</vt:lpstr>
      <vt:lpstr>Adaptive Clearing #1 – Flat End Mill</vt:lpstr>
      <vt:lpstr>Adaptive Clearing #2 – Bullnose</vt:lpstr>
      <vt:lpstr>Scallop – Ball End Mill</vt:lpstr>
      <vt:lpstr>Adaptive Clearing #3 – Flat End Mill</vt:lpstr>
      <vt:lpstr>SolidWorks DRAWING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Khaled Elsewify</dc:creator>
  <cp:lastModifiedBy>Omar Khaled Elsewify</cp:lastModifiedBy>
  <cp:revision>1</cp:revision>
  <dcterms:created xsi:type="dcterms:W3CDTF">2020-10-27T15:33:58Z</dcterms:created>
  <dcterms:modified xsi:type="dcterms:W3CDTF">2020-10-27T19:34:08Z</dcterms:modified>
</cp:coreProperties>
</file>